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0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DB880E-CAC3-47B8-B7E6-2489BBC3C6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2D8A1A-4F21-4306-A7CB-721B144461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44F2C-7538-41AC-8C81-AE99CB0F0D6B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0818C-76B3-4E68-98F0-64C2FFB6FB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39193-4798-459A-B21F-185D032B9C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CAF50-ACAF-4A19-B839-82649CF05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5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3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1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6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9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9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7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7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9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9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9995C-E208-49D1-98A5-7A26AC603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B1416-0D9A-469A-B6F2-FBDC70A3A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1442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none"/>
  <p:tag name="ID" val="1"/>
  <p:tag name="RANGE" val="none"/>
  <p:tag name="SCORE_OBJ" val="none"/>
  <p:tag name="SCORE" val="0"/>
  <p:tag name="SCORE2" val="0"/>
  <p:tag name="COUNT_DOWN" val="0"/>
  <p:tag name="ANSWER" val="none"/>
  <p:tag name="STATISTICS1" val="0"/>
  <p:tag name="IS_NEED_POINT" val="True"/>
  <p:tag name="IS_RICH_TYPE" val="False"/>
  <p:tag name="DISPLAY_PAR" val="false"/>
  <p:tag name="DISPLAY_3D" val="false"/>
  <p:tag name="SCORE_NEGA" val="0"/>
  <p:tag name="SLIDE_INDEX" val="1"/>
</p:tagLst>
</file>

<file path=ppt/theme/theme1.xml><?xml version="1.0" encoding="utf-8"?>
<a:theme xmlns:a="http://schemas.openxmlformats.org/drawingml/2006/main" name="Tikrit">
  <a:themeElements>
    <a:clrScheme name="Tikri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krit">
      <a:majorFont>
        <a:latin typeface="ITC Kabel Std Medium"/>
        <a:ea typeface=""/>
        <a:cs typeface="(A) Arslan Wessam A"/>
      </a:majorFont>
      <a:minorFont>
        <a:latin typeface="ITC Kabel Std Book"/>
        <a:ea typeface=""/>
        <a:cs typeface="(A) Arslan Wessam 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Tikrit</Template>
  <TotalTime>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ITC Kabel Std Book</vt:lpstr>
      <vt:lpstr>ITC Kabel Std Medium</vt:lpstr>
      <vt:lpstr>Tikrit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Gheni</dc:creator>
  <cp:lastModifiedBy>Ahmed Gheni</cp:lastModifiedBy>
  <cp:revision>4</cp:revision>
  <dcterms:created xsi:type="dcterms:W3CDTF">2024-11-26T16:49:29Z</dcterms:created>
  <dcterms:modified xsi:type="dcterms:W3CDTF">2025-09-06T20:24:03Z</dcterms:modified>
</cp:coreProperties>
</file>